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1653FEA9-6446-4521-9248-C425605CD671}">
          <p14:sldIdLst>
            <p14:sldId id="256"/>
            <p14:sldId id="257"/>
            <p14:sldId id="258"/>
            <p14:sldId id="260"/>
            <p14:sldId id="261"/>
            <p14:sldId id="262"/>
            <p14:sldId id="263"/>
            <p14:sldId id="265"/>
            <p14:sldId id="266"/>
            <p14:sldId id="267"/>
            <p14:sldId id="26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3369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6072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206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177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8473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3680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759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030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0649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9103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088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435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Лабораторная работа №1</a:t>
            </a:r>
            <a:br>
              <a:rPr 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 матричной игры в чистых стратегиях»</a:t>
            </a:r>
            <a:br>
              <a:rPr 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087066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Власова С. М.</a:t>
            </a:r>
          </a:p>
          <a:p>
            <a:pPr algn="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М8О – 406Б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82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Объект 12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84" t="16154" r="26838" b="16418"/>
          <a:stretch/>
        </p:blipFill>
        <p:spPr>
          <a:xfrm>
            <a:off x="3665551" y="556591"/>
            <a:ext cx="4905954" cy="5746971"/>
          </a:xfrm>
        </p:spPr>
      </p:pic>
    </p:spTree>
    <p:extLst>
      <p:ext uri="{BB962C8B-B14F-4D97-AF65-F5344CB8AC3E}">
        <p14:creationId xmlns:p14="http://schemas.microsoft.com/office/powerpoint/2010/main" val="350711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Объект 9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01" t="2448" r="61354" b="55889"/>
          <a:stretch/>
        </p:blipFill>
        <p:spPr>
          <a:xfrm>
            <a:off x="3657600" y="576352"/>
            <a:ext cx="4982121" cy="5736983"/>
          </a:xfrm>
        </p:spPr>
      </p:pic>
    </p:spTree>
    <p:extLst>
      <p:ext uri="{BB962C8B-B14F-4D97-AF65-F5344CB8AC3E}">
        <p14:creationId xmlns:p14="http://schemas.microsoft.com/office/powerpoint/2010/main" val="214390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4" t="1170" r="53752" b="55157"/>
          <a:stretch/>
        </p:blipFill>
        <p:spPr>
          <a:xfrm>
            <a:off x="2609228" y="580446"/>
            <a:ext cx="6965871" cy="5740841"/>
          </a:xfrm>
        </p:spPr>
      </p:pic>
    </p:spTree>
    <p:extLst>
      <p:ext uri="{BB962C8B-B14F-4D97-AF65-F5344CB8AC3E}">
        <p14:creationId xmlns:p14="http://schemas.microsoft.com/office/powerpoint/2010/main" val="194373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8" t="7308" r="55256" b="60005"/>
          <a:stretch/>
        </p:blipFill>
        <p:spPr>
          <a:xfrm>
            <a:off x="1777804" y="548640"/>
            <a:ext cx="8610242" cy="5764695"/>
          </a:xfrm>
        </p:spPr>
      </p:pic>
    </p:spTree>
    <p:extLst>
      <p:ext uri="{BB962C8B-B14F-4D97-AF65-F5344CB8AC3E}">
        <p14:creationId xmlns:p14="http://schemas.microsoft.com/office/powerpoint/2010/main" val="75457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Объект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28" t="15788" r="24783" b="16784"/>
          <a:stretch/>
        </p:blipFill>
        <p:spPr>
          <a:xfrm>
            <a:off x="3323646" y="532737"/>
            <a:ext cx="5545981" cy="5764696"/>
          </a:xfrm>
        </p:spPr>
      </p:pic>
    </p:spTree>
    <p:extLst>
      <p:ext uri="{BB962C8B-B14F-4D97-AF65-F5344CB8AC3E}">
        <p14:creationId xmlns:p14="http://schemas.microsoft.com/office/powerpoint/2010/main" val="129577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Объект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5" t="13595" r="49074" b="42367"/>
          <a:stretch/>
        </p:blipFill>
        <p:spPr>
          <a:xfrm>
            <a:off x="3538329" y="293618"/>
            <a:ext cx="5180737" cy="627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63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11767" r="46004" b="45656"/>
          <a:stretch/>
        </p:blipFill>
        <p:spPr>
          <a:xfrm>
            <a:off x="2790905" y="526180"/>
            <a:ext cx="6638177" cy="5771251"/>
          </a:xfrm>
        </p:spPr>
      </p:pic>
    </p:spTree>
    <p:extLst>
      <p:ext uri="{BB962C8B-B14F-4D97-AF65-F5344CB8AC3E}">
        <p14:creationId xmlns:p14="http://schemas.microsoft.com/office/powerpoint/2010/main" val="134781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11" t="18529" r="38403" b="34509"/>
          <a:stretch/>
        </p:blipFill>
        <p:spPr>
          <a:xfrm>
            <a:off x="2806810" y="514247"/>
            <a:ext cx="6561743" cy="5775235"/>
          </a:xfrm>
        </p:spPr>
      </p:pic>
    </p:spTree>
    <p:extLst>
      <p:ext uri="{BB962C8B-B14F-4D97-AF65-F5344CB8AC3E}">
        <p14:creationId xmlns:p14="http://schemas.microsoft.com/office/powerpoint/2010/main" val="421073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90" t="29127" r="35479" b="24824"/>
          <a:stretch/>
        </p:blipFill>
        <p:spPr>
          <a:xfrm>
            <a:off x="3077156" y="547392"/>
            <a:ext cx="6067036" cy="5726188"/>
          </a:xfrm>
        </p:spPr>
      </p:pic>
    </p:spTree>
    <p:extLst>
      <p:ext uri="{BB962C8B-B14F-4D97-AF65-F5344CB8AC3E}">
        <p14:creationId xmlns:p14="http://schemas.microsoft.com/office/powerpoint/2010/main" val="31215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77" t="35340" r="29631" b="30854"/>
          <a:stretch/>
        </p:blipFill>
        <p:spPr>
          <a:xfrm>
            <a:off x="2615979" y="557830"/>
            <a:ext cx="7028951" cy="5779360"/>
          </a:xfrm>
        </p:spPr>
      </p:pic>
    </p:spTree>
    <p:extLst>
      <p:ext uri="{BB962C8B-B14F-4D97-AF65-F5344CB8AC3E}">
        <p14:creationId xmlns:p14="http://schemas.microsoft.com/office/powerpoint/2010/main" val="233842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6" t="15788" r="26941" b="16966"/>
          <a:stretch/>
        </p:blipFill>
        <p:spPr>
          <a:xfrm>
            <a:off x="3665551" y="556589"/>
            <a:ext cx="4913906" cy="5777372"/>
          </a:xfrm>
        </p:spPr>
      </p:pic>
    </p:spTree>
    <p:extLst>
      <p:ext uri="{BB962C8B-B14F-4D97-AF65-F5344CB8AC3E}">
        <p14:creationId xmlns:p14="http://schemas.microsoft.com/office/powerpoint/2010/main" val="320822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16</Words>
  <Application>Microsoft Office PowerPoint</Application>
  <PresentationFormat>Широкоэкранный</PresentationFormat>
  <Paragraphs>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Тема Office</vt:lpstr>
      <vt:lpstr>Лабораторная работа №1  «Решение матричной игры в чистых стратегиях»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работа №1  «Решение матричной игры в чистых стратегиях»</dc:title>
  <dc:creator>Власова Светлана</dc:creator>
  <cp:lastModifiedBy>Власова Светлана</cp:lastModifiedBy>
  <cp:revision>8</cp:revision>
  <dcterms:created xsi:type="dcterms:W3CDTF">2020-12-01T22:05:04Z</dcterms:created>
  <dcterms:modified xsi:type="dcterms:W3CDTF">2020-12-01T23:14:31Z</dcterms:modified>
</cp:coreProperties>
</file>

<file path=docProps/thumbnail.jpeg>
</file>